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9" r:id="rId2"/>
    <p:sldId id="263" r:id="rId3"/>
    <p:sldId id="267" r:id="rId4"/>
    <p:sldId id="268" r:id="rId5"/>
    <p:sldId id="266" r:id="rId6"/>
    <p:sldId id="260" r:id="rId7"/>
    <p:sldId id="261" r:id="rId8"/>
    <p:sldId id="257" r:id="rId9"/>
    <p:sldId id="269" r:id="rId10"/>
    <p:sldId id="264" r:id="rId11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74" d="100"/>
          <a:sy n="74" d="100"/>
        </p:scale>
        <p:origin x="-536" y="-1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slide" Target="slides/slide10.xml"/><Relationship Id="rId12" Type="http://schemas.openxmlformats.org/officeDocument/2006/relationships/printerSettings" Target="printerSettings/printerSettings1.bin"/><Relationship Id="rId13" Type="http://schemas.openxmlformats.org/officeDocument/2006/relationships/presProps" Target="presProps.xml"/><Relationship Id="rId14" Type="http://schemas.openxmlformats.org/officeDocument/2006/relationships/viewProps" Target="viewProps.xml"/><Relationship Id="rId15" Type="http://schemas.openxmlformats.org/officeDocument/2006/relationships/theme" Target="theme/them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AU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5FF4C2-67E2-E048-989D-82021E0AA8AD}" type="datetimeFigureOut">
              <a:rPr lang="en-US" smtClean="0"/>
              <a:t>25/03/13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18FABE-BD5C-E846-AC4F-0FC4C7B429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7325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5FF4C2-67E2-E048-989D-82021E0AA8AD}" type="datetimeFigureOut">
              <a:rPr lang="en-US" smtClean="0"/>
              <a:t>25/03/13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18FABE-BD5C-E846-AC4F-0FC4C7B429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31319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5FF4C2-67E2-E048-989D-82021E0AA8AD}" type="datetimeFigureOut">
              <a:rPr lang="en-US" smtClean="0"/>
              <a:t>25/03/13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18FABE-BD5C-E846-AC4F-0FC4C7B429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558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5FF4C2-67E2-E048-989D-82021E0AA8AD}" type="datetimeFigureOut">
              <a:rPr lang="en-US" smtClean="0"/>
              <a:t>25/03/13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18FABE-BD5C-E846-AC4F-0FC4C7B429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69364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5FF4C2-67E2-E048-989D-82021E0AA8AD}" type="datetimeFigureOut">
              <a:rPr lang="en-US" smtClean="0"/>
              <a:t>25/03/13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18FABE-BD5C-E846-AC4F-0FC4C7B429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37310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5FF4C2-67E2-E048-989D-82021E0AA8AD}" type="datetimeFigureOut">
              <a:rPr lang="en-US" smtClean="0"/>
              <a:t>25/03/13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18FABE-BD5C-E846-AC4F-0FC4C7B429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45567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5FF4C2-67E2-E048-989D-82021E0AA8AD}" type="datetimeFigureOut">
              <a:rPr lang="en-US" smtClean="0"/>
              <a:t>25/03/13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18FABE-BD5C-E846-AC4F-0FC4C7B429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72483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5FF4C2-67E2-E048-989D-82021E0AA8AD}" type="datetimeFigureOut">
              <a:rPr lang="en-US" smtClean="0"/>
              <a:t>25/03/13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18FABE-BD5C-E846-AC4F-0FC4C7B429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52618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5FF4C2-67E2-E048-989D-82021E0AA8AD}" type="datetimeFigureOut">
              <a:rPr lang="en-US" smtClean="0"/>
              <a:t>25/03/13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18FABE-BD5C-E846-AC4F-0FC4C7B429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35879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5FF4C2-67E2-E048-989D-82021E0AA8AD}" type="datetimeFigureOut">
              <a:rPr lang="en-US" smtClean="0"/>
              <a:t>25/03/13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18FABE-BD5C-E846-AC4F-0FC4C7B429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24464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5FF4C2-67E2-E048-989D-82021E0AA8AD}" type="datetimeFigureOut">
              <a:rPr lang="en-US" smtClean="0"/>
              <a:t>25/03/13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18FABE-BD5C-E846-AC4F-0FC4C7B429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44838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5FF4C2-67E2-E048-989D-82021E0AA8AD}" type="datetimeFigureOut">
              <a:rPr lang="en-US" smtClean="0"/>
              <a:t>25/03/13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18FABE-BD5C-E846-AC4F-0FC4C7B429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75185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0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57416"/>
            <a:ext cx="6400800" cy="5381384"/>
          </a:xfrm>
        </p:spPr>
        <p:txBody>
          <a:bodyPr/>
          <a:lstStyle/>
          <a:p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993497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57416"/>
            <a:ext cx="6400800" cy="5381384"/>
          </a:xfrm>
        </p:spPr>
        <p:txBody>
          <a:bodyPr/>
          <a:lstStyle/>
          <a:p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0833" y="806571"/>
            <a:ext cx="7687043" cy="50968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58786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57416"/>
            <a:ext cx="6400800" cy="5381384"/>
          </a:xfrm>
        </p:spPr>
        <p:txBody>
          <a:bodyPr/>
          <a:lstStyle/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0"/>
            <a:ext cx="913052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449205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57416"/>
            <a:ext cx="6400800" cy="5381384"/>
          </a:xfrm>
        </p:spPr>
        <p:txBody>
          <a:bodyPr/>
          <a:lstStyle/>
          <a:p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7700" y="0"/>
            <a:ext cx="783771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664450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57416"/>
            <a:ext cx="6400800" cy="5381384"/>
          </a:xfrm>
        </p:spPr>
        <p:txBody>
          <a:bodyPr/>
          <a:lstStyle/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940805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57416"/>
            <a:ext cx="6400800" cy="5381384"/>
          </a:xfrm>
        </p:spPr>
        <p:txBody>
          <a:bodyPr/>
          <a:lstStyle/>
          <a:p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8513" y="669282"/>
            <a:ext cx="7184425" cy="53813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039081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57416"/>
            <a:ext cx="6400800" cy="5381384"/>
          </a:xfrm>
        </p:spPr>
        <p:txBody>
          <a:bodyPr/>
          <a:lstStyle/>
          <a:p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71600" y="713568"/>
            <a:ext cx="6566976" cy="4925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910439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57416"/>
            <a:ext cx="6400800" cy="5381384"/>
          </a:xfrm>
        </p:spPr>
        <p:txBody>
          <a:bodyPr/>
          <a:lstStyle/>
          <a:p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71600" y="549155"/>
            <a:ext cx="6826711" cy="50896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727884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57416"/>
            <a:ext cx="6400800" cy="5381384"/>
          </a:xfrm>
        </p:spPr>
        <p:txBody>
          <a:bodyPr/>
          <a:lstStyle/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21087" y="926698"/>
            <a:ext cx="5295214" cy="44447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547660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57416"/>
            <a:ext cx="6400800" cy="5381384"/>
          </a:xfrm>
        </p:spPr>
        <p:txBody>
          <a:bodyPr/>
          <a:lstStyle/>
          <a:p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4913" y="0"/>
            <a:ext cx="79124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650611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</TotalTime>
  <Words>0</Words>
  <Application>Microsoft Macintosh PowerPoint</Application>
  <PresentationFormat>On-screen Show (4:3)</PresentationFormat>
  <Paragraphs>0</Paragraphs>
  <Slides>10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Glasshouse Country Christian College</dc:creator>
  <cp:lastModifiedBy>Glasshouse Country Christian College</cp:lastModifiedBy>
  <cp:revision>8</cp:revision>
  <dcterms:created xsi:type="dcterms:W3CDTF">2013-03-24T10:08:26Z</dcterms:created>
  <dcterms:modified xsi:type="dcterms:W3CDTF">2013-03-25T01:36:40Z</dcterms:modified>
</cp:coreProperties>
</file>